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9659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546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670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55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04589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55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01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402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405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2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19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545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76255" y="514350"/>
            <a:ext cx="7996669" cy="28007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600" b="1" dirty="0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LA </a:t>
            </a:r>
            <a:r>
              <a:rPr lang="en-US" sz="9600" b="1" dirty="0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CLOCHETTE</a:t>
            </a:r>
          </a:p>
          <a:p>
            <a:pPr algn="r"/>
            <a:r>
              <a:rPr lang="en-US" sz="8000" b="1" dirty="0" err="1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mettez</a:t>
            </a:r>
            <a:r>
              <a:rPr lang="en-US" sz="8000" b="1" dirty="0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8000" b="1" dirty="0" err="1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en</a:t>
            </a:r>
            <a:r>
              <a:rPr lang="en-US" sz="8000" b="1" dirty="0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8000" b="1" dirty="0" err="1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anglais</a:t>
            </a:r>
            <a:endParaRPr lang="en-US" sz="8000" b="1" dirty="0" smtClean="0">
              <a:ln w="57150">
                <a:solidFill>
                  <a:schemeClr val="accent2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76255" y="4462725"/>
            <a:ext cx="82157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fr-FR" sz="4000" b="1" dirty="0" smtClean="0"/>
              <a:t>Père Noël donne des cadeaux aux enfants sages.</a:t>
            </a:r>
          </a:p>
          <a:p>
            <a:pPr marL="742950" indent="-742950">
              <a:buAutoNum type="arabicPeriod"/>
            </a:pPr>
            <a:r>
              <a:rPr lang="fr-FR" sz="4000" b="1" dirty="0" smtClean="0"/>
              <a:t>Il donne du charbon aux enfants vilains!</a:t>
            </a:r>
            <a:endParaRPr lang="fr-FR" sz="4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1590" t="14042" r="15488" b="636"/>
          <a:stretch/>
        </p:blipFill>
        <p:spPr>
          <a:xfrm>
            <a:off x="0" y="1330032"/>
            <a:ext cx="3976256" cy="5527968"/>
          </a:xfrm>
          <a:prstGeom prst="rect">
            <a:avLst/>
          </a:prstGeom>
        </p:spPr>
      </p:pic>
      <p:pic>
        <p:nvPicPr>
          <p:cNvPr id="1026" name="Picture 2" descr="Image result for co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589" y="5161473"/>
            <a:ext cx="1008207" cy="64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7906" y="5045200"/>
            <a:ext cx="1349978" cy="759856"/>
          </a:xfrm>
          <a:prstGeom prst="rect">
            <a:avLst/>
          </a:prstGeom>
        </p:spPr>
      </p:pic>
      <p:sp>
        <p:nvSpPr>
          <p:cNvPr id="6" name="Bent Arrow 5"/>
          <p:cNvSpPr/>
          <p:nvPr/>
        </p:nvSpPr>
        <p:spPr>
          <a:xfrm rot="7663764">
            <a:off x="8788833" y="5497071"/>
            <a:ext cx="387927" cy="41985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Bent Arrow 7"/>
          <p:cNvSpPr/>
          <p:nvPr/>
        </p:nvSpPr>
        <p:spPr>
          <a:xfrm rot="17167825">
            <a:off x="9430890" y="5079923"/>
            <a:ext cx="387927" cy="41985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68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0873" y="514350"/>
            <a:ext cx="10532052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500" b="1" dirty="0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LA </a:t>
            </a:r>
            <a:r>
              <a:rPr lang="en-US" sz="11500" b="1" dirty="0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CLOCHETTE</a:t>
            </a:r>
            <a:endParaRPr lang="en-US" sz="11500" b="1" dirty="0" smtClean="0">
              <a:ln w="57150">
                <a:solidFill>
                  <a:schemeClr val="accent2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4182" y="4642837"/>
            <a:ext cx="78555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Tu as été sage cette année?  </a:t>
            </a:r>
            <a:br>
              <a:rPr lang="fr-FR" sz="5400" dirty="0" smtClean="0"/>
            </a:br>
            <a:r>
              <a:rPr lang="fr-FR" sz="5400" dirty="0" smtClean="0"/>
              <a:t>Ou tu as été vilain??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1164" y="4793673"/>
            <a:ext cx="838200" cy="838200"/>
          </a:xfrm>
          <a:prstGeom prst="rect">
            <a:avLst/>
          </a:prstGeom>
        </p:spPr>
      </p:pic>
      <p:pic>
        <p:nvPicPr>
          <p:cNvPr id="2050" name="Picture 2" descr="Image result for devil emoj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210" y="5659409"/>
            <a:ext cx="737754" cy="73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09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684568"/>
            <a:ext cx="12192000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0" b="1" dirty="0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Qui </a:t>
            </a:r>
            <a:r>
              <a:rPr lang="en-US" sz="9000" b="1" dirty="0" err="1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est</a:t>
            </a:r>
            <a:r>
              <a:rPr lang="en-US" sz="9000" b="1" dirty="0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9000" b="1" dirty="0" err="1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Père</a:t>
            </a:r>
            <a:r>
              <a:rPr lang="en-US" sz="9000" b="1" dirty="0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9000" b="1" dirty="0" err="1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Fouettard</a:t>
            </a:r>
            <a:r>
              <a:rPr lang="en-US" sz="9000" b="1" dirty="0" smtClean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 ?</a:t>
            </a:r>
            <a:endParaRPr lang="en-US" sz="9000" b="1" dirty="0" smtClean="0">
              <a:ln w="57150">
                <a:solidFill>
                  <a:schemeClr val="accent2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074" name="Picture 2" descr="Image result for pere fouett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818" y="-9329"/>
            <a:ext cx="7646555" cy="458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58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1084</TotalTime>
  <Words>36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Tw Cen MT</vt:lpstr>
      <vt:lpstr>Tw Cen MT Condensed</vt:lpstr>
      <vt:lpstr>Wingdings 3</vt:lpstr>
      <vt:lpstr>Integral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6</cp:revision>
  <dcterms:created xsi:type="dcterms:W3CDTF">2016-12-13T13:49:38Z</dcterms:created>
  <dcterms:modified xsi:type="dcterms:W3CDTF">2016-12-15T12:46:13Z</dcterms:modified>
</cp:coreProperties>
</file>